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lt1"/>
            </a:gs>
            <a:gs pos="93000">
              <a:srgbClr val="ECECEC"/>
            </a:gs>
            <a:gs pos="100000">
              <a:srgbClr val="D9D9D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706300"/>
            <a:ext cx="91440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pt-BR" sz="1612">
                <a:solidFill>
                  <a:srgbClr val="6A9CDA"/>
                </a:solidFill>
              </a:rPr>
              <a:t>TÍTULO DO TRABALHO</a:t>
            </a:r>
            <a:endParaRPr b="1" sz="1612">
              <a:solidFill>
                <a:srgbClr val="6A9CDA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2221825"/>
            <a:ext cx="9290100" cy="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pt-BR" sz="1003"/>
              <a:t>Nome completo de autor(a)</a:t>
            </a:r>
            <a:r>
              <a:rPr baseline="30000" lang="pt-BR" sz="1003"/>
              <a:t>1</a:t>
            </a:r>
            <a:r>
              <a:rPr lang="pt-BR" sz="1003"/>
              <a:t>, nome completo de autor(a)</a:t>
            </a:r>
            <a:r>
              <a:rPr baseline="30000" lang="pt-BR" sz="1003"/>
              <a:t>2</a:t>
            </a:r>
            <a:r>
              <a:rPr lang="pt-BR" sz="1003"/>
              <a:t>, nome completo de autor(a)</a:t>
            </a:r>
            <a:r>
              <a:rPr baseline="30000" lang="pt-BR" sz="1003"/>
              <a:t>3</a:t>
            </a:r>
            <a:r>
              <a:rPr lang="pt-BR" sz="1003"/>
              <a:t>, nome completo de autor(a)</a:t>
            </a:r>
            <a:r>
              <a:rPr baseline="30000" lang="pt-BR" sz="1003"/>
              <a:t>4</a:t>
            </a:r>
            <a:r>
              <a:rPr lang="pt-BR" sz="1003"/>
              <a:t>, nome completo de autor(a)</a:t>
            </a:r>
            <a:r>
              <a:rPr baseline="30000" lang="pt-BR" sz="1003"/>
              <a:t>5</a:t>
            </a:r>
            <a:endParaRPr sz="1003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0" y="1190775"/>
            <a:ext cx="91440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 sz="700"/>
              <a:t>[ARTIGO] OU  [RELATO] OU [TÉCNICO/CASO DE ENSINO]</a:t>
            </a:r>
            <a:endParaRPr b="1" sz="7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700"/>
              <a:t>GRUPO TEMÁTICO: </a:t>
            </a:r>
            <a:r>
              <a:rPr b="1" lang="pt-BR" sz="700"/>
              <a:t>[NOME COMPLETO DO GRUPO TEMÁTICO]</a:t>
            </a:r>
            <a:endParaRPr b="1" sz="7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290700" y="924738"/>
            <a:ext cx="2194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 sz="600">
                <a:solidFill>
                  <a:srgbClr val="6A9CDA"/>
                </a:solidFill>
              </a:rPr>
              <a:t>JUNHO DE 2026, BRASÍLIA-DF, BRASIL</a:t>
            </a:r>
            <a:endParaRPr b="1" sz="600">
              <a:solidFill>
                <a:srgbClr val="6A9CDA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0" y="2820650"/>
            <a:ext cx="30000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3"/>
              <a:buFont typeface="Arial"/>
              <a:buNone/>
            </a:pPr>
            <a:r>
              <a:rPr b="0" baseline="3000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b="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Instituição de vínculo abreviada</a:t>
            </a:r>
            <a:endParaRPr b="0" i="0" sz="10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3"/>
              <a:buFont typeface="Arial"/>
              <a:buNone/>
            </a:pPr>
            <a:r>
              <a:rPr b="0" baseline="3000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Instituição de vínculo abreviada</a:t>
            </a:r>
            <a:endParaRPr b="0" i="0" sz="10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3"/>
              <a:buFont typeface="Arial"/>
              <a:buNone/>
            </a:pPr>
            <a:r>
              <a:rPr b="0" baseline="3000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Instituição de vínculo abreviada</a:t>
            </a:r>
            <a:endParaRPr b="0" i="0" sz="10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3"/>
              <a:buFont typeface="Arial"/>
              <a:buNone/>
            </a:pPr>
            <a:r>
              <a:rPr b="0" baseline="3000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b="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Instituição de vínculo abreviada</a:t>
            </a:r>
            <a:endParaRPr b="0" i="0" sz="10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baseline="3000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0" i="0" lang="pt-BR" sz="10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Instituição de vínculo abreviada</a:t>
            </a:r>
            <a:endParaRPr b="0" i="0" sz="10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3" title="Design sem nome (25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7850" y="459812"/>
            <a:ext cx="598549" cy="5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8125850" y="229775"/>
            <a:ext cx="7977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3"/>
              <a:buFont typeface="Arial"/>
              <a:buNone/>
            </a:pPr>
            <a:r>
              <a:rPr b="0" baseline="30000" i="0" lang="pt-BR" sz="12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@sbap_oficial</a:t>
            </a:r>
            <a:endParaRPr b="0" i="0" sz="12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3" title="Design sem nome (50).png"/>
          <p:cNvPicPr preferRelativeResize="0"/>
          <p:nvPr/>
        </p:nvPicPr>
        <p:blipFill rotWithShape="1">
          <a:blip r:embed="rId4">
            <a:alphaModFix/>
          </a:blip>
          <a:srcRect b="80174" l="0" r="0" t="7438"/>
          <a:stretch/>
        </p:blipFill>
        <p:spPr>
          <a:xfrm>
            <a:off x="195050" y="230028"/>
            <a:ext cx="3848939" cy="79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_Prêmio de Teses &amp; Dissertações2026 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0490" y="3724312"/>
            <a:ext cx="1188424" cy="148552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8012596" y="3791150"/>
            <a:ext cx="1024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 sz="900">
                <a:solidFill>
                  <a:srgbClr val="1C4587"/>
                </a:solidFill>
              </a:rPr>
              <a:t>REALIZAÇÃO:</a:t>
            </a:r>
            <a:endParaRPr b="1" sz="9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634625"/>
            <a:ext cx="85206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620"/>
              <a:t>Título do tópico </a:t>
            </a:r>
            <a:endParaRPr sz="2620"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pt-BR" sz="1500"/>
              <a:t>Texto da apresentação</a:t>
            </a:r>
            <a:endParaRPr sz="1500"/>
          </a:p>
        </p:txBody>
      </p:sp>
      <p:sp>
        <p:nvSpPr>
          <p:cNvPr id="70" name="Google Shape;70;p14"/>
          <p:cNvSpPr txBox="1"/>
          <p:nvPr>
            <p:ph idx="4294967295" type="ctrTitle"/>
          </p:nvPr>
        </p:nvSpPr>
        <p:spPr>
          <a:xfrm>
            <a:off x="218875" y="0"/>
            <a:ext cx="6717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0" i="0" lang="pt-BR" sz="7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 b="0" i="0" sz="7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4"/>
          <p:cNvSpPr txBox="1"/>
          <p:nvPr>
            <p:ph idx="4294967295" type="subTitle"/>
          </p:nvPr>
        </p:nvSpPr>
        <p:spPr>
          <a:xfrm>
            <a:off x="6607075" y="4807900"/>
            <a:ext cx="2334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JUNHO DE 2026, BRASÍLIA (DF), BRASIL</a:t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4"/>
          <p:cNvSpPr txBox="1"/>
          <p:nvPr>
            <p:ph idx="4294967295" type="subTitle"/>
          </p:nvPr>
        </p:nvSpPr>
        <p:spPr>
          <a:xfrm>
            <a:off x="151200" y="4703625"/>
            <a:ext cx="65172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[ARTIGO] [RELATO] [TÉCNICO/CASO DE ENSINO]</a:t>
            </a:r>
            <a:endParaRPr b="1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GRUPO TEMÁTICO: </a:t>
            </a:r>
            <a:r>
              <a:rPr b="1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[NOME COMPLETO DO GRUPO TEMÁTICO]</a:t>
            </a:r>
            <a:endParaRPr b="1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14" title="Design sem nome (50).png"/>
          <p:cNvPicPr preferRelativeResize="0"/>
          <p:nvPr/>
        </p:nvPicPr>
        <p:blipFill rotWithShape="1">
          <a:blip r:embed="rId3">
            <a:alphaModFix/>
          </a:blip>
          <a:srcRect b="80174" l="0" r="0" t="7438"/>
          <a:stretch/>
        </p:blipFill>
        <p:spPr>
          <a:xfrm>
            <a:off x="6699150" y="189726"/>
            <a:ext cx="2150447" cy="444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 title="ebap (14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5175" y="498750"/>
            <a:ext cx="645160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 title="Design sem nome (50).png"/>
          <p:cNvPicPr preferRelativeResize="0"/>
          <p:nvPr/>
        </p:nvPicPr>
        <p:blipFill rotWithShape="1">
          <a:blip r:embed="rId4">
            <a:alphaModFix/>
          </a:blip>
          <a:srcRect b="80174" l="0" r="0" t="7438"/>
          <a:stretch/>
        </p:blipFill>
        <p:spPr>
          <a:xfrm>
            <a:off x="6699150" y="189726"/>
            <a:ext cx="2150447" cy="444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634625"/>
            <a:ext cx="85206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620"/>
              <a:t>Contato</a:t>
            </a:r>
            <a:endParaRPr sz="2620"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pt-BR" sz="1500"/>
              <a:t>Nome dos autores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pt-BR" sz="1500"/>
              <a:t>E-mail dos autores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pt-BR" sz="1500"/>
              <a:t>Redes Sociais </a:t>
            </a:r>
            <a:endParaRPr sz="1500"/>
          </a:p>
        </p:txBody>
      </p:sp>
      <p:sp>
        <p:nvSpPr>
          <p:cNvPr id="86" name="Google Shape;86;p16"/>
          <p:cNvSpPr txBox="1"/>
          <p:nvPr>
            <p:ph idx="4294967295" type="ctrTitle"/>
          </p:nvPr>
        </p:nvSpPr>
        <p:spPr>
          <a:xfrm>
            <a:off x="218875" y="0"/>
            <a:ext cx="6717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0" i="0" lang="pt-BR" sz="7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 b="0" i="0" sz="7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6"/>
          <p:cNvSpPr txBox="1"/>
          <p:nvPr>
            <p:ph idx="4294967295" type="subTitle"/>
          </p:nvPr>
        </p:nvSpPr>
        <p:spPr>
          <a:xfrm>
            <a:off x="6607075" y="4807900"/>
            <a:ext cx="2334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JUNHO DE 2026, BRASÍLIA (DF), BRASIL</a:t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6"/>
          <p:cNvSpPr txBox="1"/>
          <p:nvPr>
            <p:ph idx="4294967295" type="subTitle"/>
          </p:nvPr>
        </p:nvSpPr>
        <p:spPr>
          <a:xfrm>
            <a:off x="151200" y="4703625"/>
            <a:ext cx="65172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[ARTIGO] [RELATO] [TÉCNICO/CASO DE ENSINO]</a:t>
            </a:r>
            <a:endParaRPr b="1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GRUPO TEMÁTICO: </a:t>
            </a:r>
            <a:r>
              <a:rPr b="1" i="0" lang="pt-BR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[NOME COMPLETO DO GRUPO TEMÁTICO]</a:t>
            </a:r>
            <a:endParaRPr b="1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1269450" y="2155900"/>
            <a:ext cx="630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6" title="Design sem nome (25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3051" y="3468901"/>
            <a:ext cx="1234726" cy="123472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7485495" y="3209325"/>
            <a:ext cx="10848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3"/>
              <a:buFont typeface="Arial"/>
              <a:buNone/>
            </a:pPr>
            <a:r>
              <a:rPr b="0" baseline="30000" i="0" lang="pt-BR" sz="140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@sbap_oficial</a:t>
            </a:r>
            <a:endParaRPr b="0" i="0" sz="140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6" title="Design sem nome (50).png"/>
          <p:cNvPicPr preferRelativeResize="0"/>
          <p:nvPr/>
        </p:nvPicPr>
        <p:blipFill rotWithShape="1">
          <a:blip r:embed="rId4">
            <a:alphaModFix/>
          </a:blip>
          <a:srcRect b="80174" l="0" r="0" t="7438"/>
          <a:stretch/>
        </p:blipFill>
        <p:spPr>
          <a:xfrm>
            <a:off x="6699150" y="189726"/>
            <a:ext cx="2150447" cy="444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